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84" r:id="rId2"/>
    <p:sldId id="285" r:id="rId3"/>
    <p:sldId id="265" r:id="rId4"/>
    <p:sldId id="286" r:id="rId5"/>
    <p:sldId id="287" r:id="rId6"/>
    <p:sldId id="283" r:id="rId7"/>
    <p:sldId id="288" r:id="rId8"/>
    <p:sldId id="262" r:id="rId9"/>
    <p:sldId id="281" r:id="rId10"/>
    <p:sldId id="289" r:id="rId11"/>
    <p:sldId id="280" r:id="rId12"/>
    <p:sldId id="292" r:id="rId13"/>
    <p:sldId id="290" r:id="rId14"/>
    <p:sldId id="291" r:id="rId15"/>
    <p:sldId id="269" r:id="rId16"/>
    <p:sldId id="267" r:id="rId17"/>
    <p:sldId id="293" r:id="rId18"/>
    <p:sldId id="271" r:id="rId19"/>
    <p:sldId id="272" r:id="rId20"/>
    <p:sldId id="268" r:id="rId21"/>
    <p:sldId id="270" r:id="rId22"/>
    <p:sldId id="273" r:id="rId23"/>
    <p:sldId id="29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25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83126" autoAdjust="0"/>
  </p:normalViewPr>
  <p:slideViewPr>
    <p:cSldViewPr>
      <p:cViewPr varScale="1">
        <p:scale>
          <a:sx n="62" d="100"/>
          <a:sy n="62" d="100"/>
        </p:scale>
        <p:origin x="56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C0CC7-C4BE-4C1E-AB32-4CAEB428202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1D0DF-F114-48AB-B72F-BD4728979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17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1D0DF-F114-48AB-B72F-BD47289793D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40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A619227-FFC8-4D3F-A2D7-05796CBCE4E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248247-6522-456F-87E6-0E3F2698534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984776" cy="1656184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  <a:b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№4» </a:t>
            </a:r>
            <a:r>
              <a:rPr lang="ru-RU" sz="16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Кавалеровского муниципального округа Приморского края</a:t>
            </a:r>
            <a:b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Пелешок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s://laplaya-rus.ru/wp-content/uploads/3/4/c/34cc247912712c92f8bb99afcf5aee92.jpe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5" t="15251" r="18965" b="28734"/>
          <a:stretch/>
        </p:blipFill>
        <p:spPr bwMode="auto">
          <a:xfrm>
            <a:off x="2112454" y="2276872"/>
            <a:ext cx="5267857" cy="36004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1155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gas-kvas.com/uploads/posts/2023-02/1676833569_gas-kvas-com-p-risunok-na-temu-svoistva-vozdukha-3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984776" cy="5184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0037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i="1" dirty="0" smtClean="0"/>
              <a:t>Мы знаем, что Землю окружает воздух, который постоянно перемещается.  Это  происходит от того,  что солнышко про-</a:t>
            </a:r>
            <a:r>
              <a:rPr lang="ru-RU" b="1" i="1" dirty="0" err="1" smtClean="0"/>
              <a:t>гревает</a:t>
            </a:r>
            <a:r>
              <a:rPr lang="ru-RU" b="1" i="1" dirty="0" smtClean="0"/>
              <a:t> ее неравномерно. Теплый воздух поднимается вверх, а холодный опускается вниз. Движение воздуха над </a:t>
            </a:r>
            <a:r>
              <a:rPr lang="ru-RU" b="1" i="1" smtClean="0"/>
              <a:t>Землей называется </a:t>
            </a:r>
            <a:r>
              <a:rPr lang="ru-RU" b="1" i="1" dirty="0" smtClean="0"/>
              <a:t>ветром.</a:t>
            </a:r>
            <a:endParaRPr lang="ru-RU" b="1" i="1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1115616" y="5740681"/>
            <a:ext cx="1042416" cy="68237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лнце 7"/>
          <p:cNvSpPr/>
          <p:nvPr/>
        </p:nvSpPr>
        <p:spPr>
          <a:xfrm>
            <a:off x="7619904" y="2735794"/>
            <a:ext cx="914400" cy="91440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-облако 9"/>
          <p:cNvSpPr/>
          <p:nvPr/>
        </p:nvSpPr>
        <p:spPr>
          <a:xfrm>
            <a:off x="1979712" y="3242698"/>
            <a:ext cx="2520280" cy="1069848"/>
          </a:xfrm>
          <a:prstGeom prst="cloudCallou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задержка 11"/>
          <p:cNvSpPr/>
          <p:nvPr/>
        </p:nvSpPr>
        <p:spPr>
          <a:xfrm rot="10800000">
            <a:off x="6111693" y="6081869"/>
            <a:ext cx="3016423" cy="764702"/>
          </a:xfrm>
          <a:prstGeom prst="flowChartDelay">
            <a:avLst/>
          </a:prstGeom>
          <a:solidFill>
            <a:srgbClr val="00B0F0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0" y="6278271"/>
            <a:ext cx="7276660" cy="5683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4355976" y="4905164"/>
            <a:ext cx="144016" cy="133843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3950284" y="4689140"/>
            <a:ext cx="98364" cy="155445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2915816" y="4598447"/>
            <a:ext cx="0" cy="170799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3649204" y="4598447"/>
            <a:ext cx="0" cy="170799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3203848" y="4570278"/>
            <a:ext cx="72008" cy="170799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7276660" y="6306439"/>
            <a:ext cx="151216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477612" y="6669360"/>
            <a:ext cx="119898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 flipV="1">
            <a:off x="7321019" y="6487764"/>
            <a:ext cx="151217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63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f.ppt-online.org/files1/slide/d/D1xGIgXKViM5J8o9NmfAv2pjOcHBy4rqtanWsTu6L/slide-7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" r="4341" b="5872"/>
          <a:stretch/>
        </p:blipFill>
        <p:spPr bwMode="auto">
          <a:xfrm>
            <a:off x="1115616" y="836712"/>
            <a:ext cx="7056784" cy="492941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9004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fsd.multiurok.ru/html/2020/03/11/s_5e690f3aa0711/img7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" t="9078" r="5290" b="1816"/>
          <a:stretch/>
        </p:blipFill>
        <p:spPr bwMode="auto">
          <a:xfrm>
            <a:off x="1403648" y="764704"/>
            <a:ext cx="7128792" cy="518457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978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i="1" u="sng" dirty="0" smtClean="0">
                <a:solidFill>
                  <a:srgbClr val="C00000"/>
                </a:solidFill>
              </a:rPr>
              <a:t>Загадки про ветер.</a:t>
            </a:r>
            <a:endParaRPr lang="ru-RU" sz="2400" i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600" b="1" i="1" dirty="0"/>
              <a:t>Бежал по тропке луговой-</a:t>
            </a:r>
            <a:br>
              <a:rPr lang="ru-RU" sz="2600" b="1" i="1" dirty="0"/>
            </a:br>
            <a:r>
              <a:rPr lang="ru-RU" sz="2600" b="1" i="1" dirty="0"/>
              <a:t>Кивали маки головой,</a:t>
            </a:r>
            <a:br>
              <a:rPr lang="ru-RU" sz="2600" b="1" i="1" dirty="0"/>
            </a:br>
            <a:r>
              <a:rPr lang="ru-RU" sz="2600" b="1" i="1" dirty="0"/>
              <a:t>Бежал по речке голубой -</a:t>
            </a:r>
            <a:br>
              <a:rPr lang="ru-RU" sz="2600" b="1" i="1" dirty="0"/>
            </a:br>
            <a:r>
              <a:rPr lang="ru-RU" sz="2600" b="1" i="1" dirty="0"/>
              <a:t>И речка сделалась </a:t>
            </a:r>
          </a:p>
          <a:p>
            <a:r>
              <a:rPr lang="ru-RU" sz="2600" b="1" i="1" dirty="0" smtClean="0"/>
              <a:t> Гуляю </a:t>
            </a:r>
            <a:r>
              <a:rPr lang="ru-RU" sz="2600" b="1" i="1" dirty="0"/>
              <a:t>в поле, летаю на воле,</a:t>
            </a:r>
            <a:br>
              <a:rPr lang="ru-RU" sz="2600" b="1" i="1" dirty="0"/>
            </a:br>
            <a:r>
              <a:rPr lang="ru-RU" sz="2600" b="1" i="1" dirty="0"/>
              <a:t>Кручу, бурчу, знать не кого не хочу,</a:t>
            </a:r>
            <a:br>
              <a:rPr lang="ru-RU" sz="2600" b="1" i="1" dirty="0"/>
            </a:br>
            <a:r>
              <a:rPr lang="ru-RU" sz="2600" b="1" i="1" dirty="0"/>
              <a:t>Вдоль села пробегаю, сугробы наметаю.</a:t>
            </a:r>
          </a:p>
          <a:p>
            <a:endParaRPr lang="ru-RU" sz="2600" b="1" i="1" dirty="0" smtClean="0"/>
          </a:p>
          <a:p>
            <a:endParaRPr lang="ru-RU" sz="2600" b="1" i="1" dirty="0"/>
          </a:p>
          <a:p>
            <a:r>
              <a:rPr lang="ru-RU" sz="2600" b="1" i="1" dirty="0" smtClean="0"/>
              <a:t>Без </a:t>
            </a:r>
            <a:r>
              <a:rPr lang="ru-RU" sz="2600" b="1" i="1" dirty="0"/>
              <a:t>рук, без ног, а ворота отворяет.</a:t>
            </a:r>
          </a:p>
          <a:p>
            <a:r>
              <a:rPr lang="ru-RU" sz="2600" b="1" i="1" dirty="0"/>
              <a:t>Без языка, а свистит; без ног, а мчит.</a:t>
            </a:r>
          </a:p>
          <a:p>
            <a:r>
              <a:rPr lang="ru-RU" sz="2600" b="1" i="1" dirty="0"/>
              <a:t>Без рук, без ног, а дерево гнет.</a:t>
            </a:r>
          </a:p>
          <a:p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70095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shareslide.ru/img/thumbs/4f528197c71b24ec16a0e4ac29945240-800x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20688"/>
            <a:ext cx="7128792" cy="5112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49163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\Desktop\ветер\0_77aae_19fdf404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71600"/>
            <a:ext cx="7920880" cy="5009728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69047"/>
            <a:ext cx="698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  <a:t>            </a:t>
            </a:r>
          </a:p>
          <a:p>
            <a:r>
              <a:rPr lang="ru-RU" sz="32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        Ветряные  мельницы.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6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аталья\Desktop\image_ddaec6e681b336dc5721ceebff8ebd0565462614_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76300"/>
            <a:ext cx="7620000" cy="51054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47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rezentacii.org/upload/cloud/19/01/115054/images/screen30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31838"/>
            <a:ext cx="6696744" cy="50014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9748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аталья\Desktop\ветроуказате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90979" cy="4723234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731838"/>
            <a:ext cx="6400800" cy="3475037"/>
          </a:xfrm>
        </p:spPr>
        <p:txBody>
          <a:bodyPr>
            <a:normAutofit/>
          </a:bodyPr>
          <a:lstStyle/>
          <a:p>
            <a:pPr lvl="6"/>
            <a:r>
              <a:rPr lang="ru-RU" sz="2800" b="1" i="1" u="sng" dirty="0" smtClean="0">
                <a:solidFill>
                  <a:srgbClr val="7030A0"/>
                </a:solidFill>
              </a:rPr>
              <a:t>Ветроуказатель.</a:t>
            </a:r>
            <a:endParaRPr lang="ru-RU" sz="2800" b="1" i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70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demkinosku.edu-penza.ru/documents/%D0%BF%D1%80%D0%B8%20%D1%83%D1%80%D0%B0%D0%B3%D0%B0%D0%BD%D0%BD%D0%BE%D0%BC%20%D0%B2%D0%B5%D1%82%D1%80%D0%B5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2"/>
          <a:stretch/>
        </p:blipFill>
        <p:spPr bwMode="auto">
          <a:xfrm>
            <a:off x="1043608" y="764704"/>
            <a:ext cx="7200800" cy="482453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59559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f2.ppt-online.org/files2/slide/s/sJg9VxorHtE2byGM5zknc3vW8ODXU1pRPiu0TeC7a/slide-5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688" y="731838"/>
            <a:ext cx="6220720" cy="46413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6221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s1.showslide.ru/s_slide/422621624178b4985ead5c0a65f44d20/945256b9-4dff-4af3-89ec-d51325946fae.jpe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840760" cy="468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30692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Особенно опасен  ураган на море. Он поднимает громадные волны.</a:t>
            </a:r>
            <a:endParaRPr lang="ru-RU" dirty="0"/>
          </a:p>
        </p:txBody>
      </p:sp>
      <p:pic>
        <p:nvPicPr>
          <p:cNvPr id="8194" name="Picture 2" descr="C:\Users\наталья\Desktop\ветер\Hurricane-Sandy-Amer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992888" cy="446449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29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/>
              <a:t>Он сносит крыши домов, ломает деревья, производит большие разрушения.</a:t>
            </a:r>
            <a:endParaRPr lang="ru-RU" sz="2000" b="1" i="1" dirty="0"/>
          </a:p>
        </p:txBody>
      </p:sp>
      <p:pic>
        <p:nvPicPr>
          <p:cNvPr id="6146" name="Picture 2" descr="C:\Users\наталья\Desktop\ветер\img.lrytas.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700808"/>
            <a:ext cx="8407400" cy="480159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5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s://sk-briz.ru/wp-content/uploads/d/0/6/d06902745fa0ae1fc670118e7094c3e5.jpe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848872" cy="46085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63315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ья\Desktop\ветер\moscow_sky_1_7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6615"/>
            <a:ext cx="7632848" cy="5015507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008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Смерчи бывают разного вида и                			силы..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наталья\Desktop\ветер\090ea327f6bc96ea4c0aa72f2def99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3230563" cy="2422525"/>
          </a:xfrm>
          <a:prstGeom prst="rect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наталья\Desktop\ветер\0019b91ec8260c1affa7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4744"/>
            <a:ext cx="4362450" cy="552450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0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аталья\Desktop\ветер\1369293538_0127.1000x8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640960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1750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наталья\Desktop\ветер\tajfun-morakot-smyl-gostinicu-7-foto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195388"/>
            <a:ext cx="6600825" cy="4467225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6400800" cy="3945592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Наводнение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1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наталья\Desktop\ветер\1346163251_uragan-ss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806450"/>
            <a:ext cx="6985000" cy="5245100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0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prezentacii.org/upload/cloud/19/03/130468/images/screen6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408712" cy="49685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4360673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509</TotalTime>
  <Words>89</Words>
  <Application>Microsoft Office PowerPoint</Application>
  <PresentationFormat>Экран (4:3)</PresentationFormat>
  <Paragraphs>19</Paragraphs>
  <Slides>23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Georgia</vt:lpstr>
      <vt:lpstr>Times New Roman</vt:lpstr>
      <vt:lpstr>Trebuchet MS</vt:lpstr>
      <vt:lpstr>Воздушный поток</vt:lpstr>
      <vt:lpstr>Муниципальное бюджетное дошкольное образовательное учреждение  «Детский сад №4» пгт Кавалерово Кавалеровского муниципального округа Приморского края  Подготовила Пелешок Н.М.</vt:lpstr>
      <vt:lpstr>Презентация PowerPoint</vt:lpstr>
      <vt:lpstr>Презентация PowerPoint</vt:lpstr>
      <vt:lpstr>Презентация PowerPoint</vt:lpstr>
      <vt:lpstr>Презентация PowerPoint</vt:lpstr>
      <vt:lpstr> Загадки про ветер.</vt:lpstr>
      <vt:lpstr>Презентация PowerPoint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</dc:title>
  <dc:creator>наталья</dc:creator>
  <cp:lastModifiedBy>Надежда Михайловна</cp:lastModifiedBy>
  <cp:revision>83</cp:revision>
  <dcterms:created xsi:type="dcterms:W3CDTF">2013-11-09T15:20:14Z</dcterms:created>
  <dcterms:modified xsi:type="dcterms:W3CDTF">2024-04-09T04:38:04Z</dcterms:modified>
</cp:coreProperties>
</file>